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24" y="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8.png"/><Relationship Id="rId7" Type="http://schemas.openxmlformats.org/officeDocument/2006/relationships/image" Target="../media/image1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82.png"/><Relationship Id="rId10" Type="http://schemas.openxmlformats.org/officeDocument/2006/relationships/image" Target="../media/image124.png"/><Relationship Id="rId4" Type="http://schemas.openxmlformats.org/officeDocument/2006/relationships/image" Target="../media/image5.png"/><Relationship Id="rId9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8.png"/><Relationship Id="rId7" Type="http://schemas.openxmlformats.org/officeDocument/2006/relationships/image" Target="../media/image1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125.png"/><Relationship Id="rId10" Type="http://schemas.openxmlformats.org/officeDocument/2006/relationships/image" Target="../media/image129.png"/><Relationship Id="rId4" Type="http://schemas.openxmlformats.org/officeDocument/2006/relationships/image" Target="../media/image5.png"/><Relationship Id="rId9" Type="http://schemas.openxmlformats.org/officeDocument/2006/relationships/image" Target="../media/image1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8.png"/><Relationship Id="rId7" Type="http://schemas.openxmlformats.org/officeDocument/2006/relationships/image" Target="../media/image1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82.png"/><Relationship Id="rId10" Type="http://schemas.openxmlformats.org/officeDocument/2006/relationships/image" Target="../media/image133.png"/><Relationship Id="rId4" Type="http://schemas.openxmlformats.org/officeDocument/2006/relationships/image" Target="../media/image5.png"/><Relationship Id="rId9" Type="http://schemas.openxmlformats.org/officeDocument/2006/relationships/image" Target="../media/image1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8.png"/><Relationship Id="rId7" Type="http://schemas.openxmlformats.org/officeDocument/2006/relationships/image" Target="../media/image1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8.png"/><Relationship Id="rId5" Type="http://schemas.openxmlformats.org/officeDocument/2006/relationships/image" Target="../media/image82.png"/><Relationship Id="rId10" Type="http://schemas.openxmlformats.org/officeDocument/2006/relationships/image" Target="../media/image137.png"/><Relationship Id="rId4" Type="http://schemas.openxmlformats.org/officeDocument/2006/relationships/image" Target="../media/image5.png"/><Relationship Id="rId9" Type="http://schemas.openxmlformats.org/officeDocument/2006/relationships/image" Target="../media/image1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3" Type="http://schemas.openxmlformats.org/officeDocument/2006/relationships/image" Target="../media/image18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10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43.png"/><Relationship Id="rId5" Type="http://schemas.openxmlformats.org/officeDocument/2006/relationships/image" Target="../media/image82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5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0.png"/><Relationship Id="rId7" Type="http://schemas.openxmlformats.org/officeDocument/2006/relationships/image" Target="../media/image1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5.png"/><Relationship Id="rId5" Type="http://schemas.openxmlformats.org/officeDocument/2006/relationships/image" Target="../media/image5.png"/><Relationship Id="rId10" Type="http://schemas.openxmlformats.org/officeDocument/2006/relationships/image" Target="../media/image154.png"/><Relationship Id="rId4" Type="http://schemas.openxmlformats.org/officeDocument/2006/relationships/image" Target="../media/image18.png"/><Relationship Id="rId9" Type="http://schemas.openxmlformats.org/officeDocument/2006/relationships/image" Target="../media/image1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59.png"/><Relationship Id="rId3" Type="http://schemas.openxmlformats.org/officeDocument/2006/relationships/image" Target="../media/image10.png"/><Relationship Id="rId7" Type="http://schemas.openxmlformats.org/officeDocument/2006/relationships/image" Target="../media/image121.png"/><Relationship Id="rId12" Type="http://schemas.openxmlformats.org/officeDocument/2006/relationships/image" Target="../media/image1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47.png"/><Relationship Id="rId5" Type="http://schemas.openxmlformats.org/officeDocument/2006/relationships/image" Target="../media/image5.png"/><Relationship Id="rId15" Type="http://schemas.openxmlformats.org/officeDocument/2006/relationships/image" Target="../media/image161.png"/><Relationship Id="rId10" Type="http://schemas.openxmlformats.org/officeDocument/2006/relationships/image" Target="../media/image144.png"/><Relationship Id="rId4" Type="http://schemas.openxmlformats.org/officeDocument/2006/relationships/image" Target="../media/image18.png"/><Relationship Id="rId9" Type="http://schemas.openxmlformats.org/officeDocument/2006/relationships/image" Target="../media/image157.png"/><Relationship Id="rId14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0.png"/><Relationship Id="rId7" Type="http://schemas.openxmlformats.org/officeDocument/2006/relationships/image" Target="../media/image163.png"/><Relationship Id="rId12" Type="http://schemas.openxmlformats.org/officeDocument/2006/relationships/image" Target="../media/image16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5.png"/><Relationship Id="rId5" Type="http://schemas.openxmlformats.org/officeDocument/2006/relationships/image" Target="../media/image5.png"/><Relationship Id="rId10" Type="http://schemas.openxmlformats.org/officeDocument/2006/relationships/image" Target="../media/image164.png"/><Relationship Id="rId4" Type="http://schemas.openxmlformats.org/officeDocument/2006/relationships/image" Target="../media/image18.png"/><Relationship Id="rId9" Type="http://schemas.openxmlformats.org/officeDocument/2006/relationships/image" Target="../media/image1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1.png"/><Relationship Id="rId3" Type="http://schemas.openxmlformats.org/officeDocument/2006/relationships/image" Target="../media/image10.png"/><Relationship Id="rId7" Type="http://schemas.openxmlformats.org/officeDocument/2006/relationships/image" Target="../media/image121.png"/><Relationship Id="rId12" Type="http://schemas.openxmlformats.org/officeDocument/2006/relationships/image" Target="../media/image1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44.png"/><Relationship Id="rId5" Type="http://schemas.openxmlformats.org/officeDocument/2006/relationships/image" Target="../media/image5.png"/><Relationship Id="rId10" Type="http://schemas.openxmlformats.org/officeDocument/2006/relationships/image" Target="../media/image169.png"/><Relationship Id="rId4" Type="http://schemas.openxmlformats.org/officeDocument/2006/relationships/image" Target="../media/image18.png"/><Relationship Id="rId9" Type="http://schemas.openxmlformats.org/officeDocument/2006/relationships/image" Target="../media/image1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0.png"/><Relationship Id="rId7" Type="http://schemas.openxmlformats.org/officeDocument/2006/relationships/image" Target="../media/image1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5.png"/><Relationship Id="rId10" Type="http://schemas.openxmlformats.org/officeDocument/2006/relationships/image" Target="../media/image174.png"/><Relationship Id="rId4" Type="http://schemas.openxmlformats.org/officeDocument/2006/relationships/image" Target="../media/image18.png"/><Relationship Id="rId9" Type="http://schemas.openxmlformats.org/officeDocument/2006/relationships/image" Target="../media/image1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0.png"/><Relationship Id="rId21" Type="http://schemas.openxmlformats.org/officeDocument/2006/relationships/image" Target="../media/image27.png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17" Type="http://schemas.openxmlformats.org/officeDocument/2006/relationships/image" Target="../media/image23.png"/><Relationship Id="rId2" Type="http://schemas.openxmlformats.org/officeDocument/2006/relationships/image" Target="../media/image9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0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0.png"/><Relationship Id="rId7" Type="http://schemas.openxmlformats.org/officeDocument/2006/relationships/image" Target="../media/image121.png"/><Relationship Id="rId12" Type="http://schemas.openxmlformats.org/officeDocument/2006/relationships/image" Target="../media/image17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77.png"/><Relationship Id="rId5" Type="http://schemas.openxmlformats.org/officeDocument/2006/relationships/image" Target="../media/image5.png"/><Relationship Id="rId10" Type="http://schemas.openxmlformats.org/officeDocument/2006/relationships/image" Target="../media/image144.png"/><Relationship Id="rId4" Type="http://schemas.openxmlformats.org/officeDocument/2006/relationships/image" Target="../media/image18.png"/><Relationship Id="rId9" Type="http://schemas.openxmlformats.org/officeDocument/2006/relationships/image" Target="../media/image1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0.png"/><Relationship Id="rId7" Type="http://schemas.openxmlformats.org/officeDocument/2006/relationships/image" Target="../media/image121.png"/><Relationship Id="rId12" Type="http://schemas.openxmlformats.org/officeDocument/2006/relationships/image" Target="../media/image18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81.png"/><Relationship Id="rId5" Type="http://schemas.openxmlformats.org/officeDocument/2006/relationships/image" Target="../media/image5.png"/><Relationship Id="rId10" Type="http://schemas.openxmlformats.org/officeDocument/2006/relationships/image" Target="../media/image144.png"/><Relationship Id="rId4" Type="http://schemas.openxmlformats.org/officeDocument/2006/relationships/image" Target="../media/image18.png"/><Relationship Id="rId9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0.png"/><Relationship Id="rId7" Type="http://schemas.openxmlformats.org/officeDocument/2006/relationships/image" Target="../media/image183.png"/><Relationship Id="rId12" Type="http://schemas.openxmlformats.org/officeDocument/2006/relationships/image" Target="../media/image18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85.png"/><Relationship Id="rId5" Type="http://schemas.openxmlformats.org/officeDocument/2006/relationships/image" Target="../media/image5.png"/><Relationship Id="rId10" Type="http://schemas.openxmlformats.org/officeDocument/2006/relationships/image" Target="../media/image144.png"/><Relationship Id="rId4" Type="http://schemas.openxmlformats.org/officeDocument/2006/relationships/image" Target="../media/image18.png"/><Relationship Id="rId9" Type="http://schemas.openxmlformats.org/officeDocument/2006/relationships/image" Target="../media/image1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1.png"/><Relationship Id="rId3" Type="http://schemas.openxmlformats.org/officeDocument/2006/relationships/image" Target="../media/image10.png"/><Relationship Id="rId7" Type="http://schemas.openxmlformats.org/officeDocument/2006/relationships/image" Target="../media/image121.png"/><Relationship Id="rId12" Type="http://schemas.openxmlformats.org/officeDocument/2006/relationships/image" Target="../media/image1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89.png"/><Relationship Id="rId5" Type="http://schemas.openxmlformats.org/officeDocument/2006/relationships/image" Target="../media/image5.png"/><Relationship Id="rId15" Type="http://schemas.openxmlformats.org/officeDocument/2006/relationships/image" Target="../media/image193.png"/><Relationship Id="rId10" Type="http://schemas.openxmlformats.org/officeDocument/2006/relationships/image" Target="../media/image144.png"/><Relationship Id="rId4" Type="http://schemas.openxmlformats.org/officeDocument/2006/relationships/image" Target="../media/image18.png"/><Relationship Id="rId9" Type="http://schemas.openxmlformats.org/officeDocument/2006/relationships/image" Target="../media/image188.png"/><Relationship Id="rId14" Type="http://schemas.openxmlformats.org/officeDocument/2006/relationships/image" Target="../media/image1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6.png"/><Relationship Id="rId3" Type="http://schemas.openxmlformats.org/officeDocument/2006/relationships/image" Target="../media/image10.png"/><Relationship Id="rId7" Type="http://schemas.openxmlformats.org/officeDocument/2006/relationships/image" Target="../media/image121.png"/><Relationship Id="rId12" Type="http://schemas.openxmlformats.org/officeDocument/2006/relationships/image" Target="../media/image1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89.png"/><Relationship Id="rId5" Type="http://schemas.openxmlformats.org/officeDocument/2006/relationships/image" Target="../media/image5.png"/><Relationship Id="rId15" Type="http://schemas.openxmlformats.org/officeDocument/2006/relationships/image" Target="../media/image198.png"/><Relationship Id="rId10" Type="http://schemas.openxmlformats.org/officeDocument/2006/relationships/image" Target="../media/image144.png"/><Relationship Id="rId4" Type="http://schemas.openxmlformats.org/officeDocument/2006/relationships/image" Target="../media/image18.png"/><Relationship Id="rId9" Type="http://schemas.openxmlformats.org/officeDocument/2006/relationships/image" Target="../media/image195.png"/><Relationship Id="rId14" Type="http://schemas.openxmlformats.org/officeDocument/2006/relationships/image" Target="../media/image19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3" Type="http://schemas.openxmlformats.org/officeDocument/2006/relationships/image" Target="../media/image10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5.png"/><Relationship Id="rId15" Type="http://schemas.openxmlformats.org/officeDocument/2006/relationships/image" Target="../media/image208.png"/><Relationship Id="rId10" Type="http://schemas.openxmlformats.org/officeDocument/2006/relationships/image" Target="../media/image203.png"/><Relationship Id="rId4" Type="http://schemas.openxmlformats.org/officeDocument/2006/relationships/image" Target="../media/image18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10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image" Target="../media/image9.png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5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4" Type="http://schemas.openxmlformats.org/officeDocument/2006/relationships/image" Target="../media/image18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7.png"/><Relationship Id="rId3" Type="http://schemas.openxmlformats.org/officeDocument/2006/relationships/image" Target="../media/image10.png"/><Relationship Id="rId7" Type="http://schemas.openxmlformats.org/officeDocument/2006/relationships/image" Target="../media/image222.png"/><Relationship Id="rId12" Type="http://schemas.openxmlformats.org/officeDocument/2006/relationships/image" Target="../media/image2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11" Type="http://schemas.openxmlformats.org/officeDocument/2006/relationships/image" Target="../media/image209.png"/><Relationship Id="rId5" Type="http://schemas.openxmlformats.org/officeDocument/2006/relationships/image" Target="../media/image5.png"/><Relationship Id="rId15" Type="http://schemas.openxmlformats.org/officeDocument/2006/relationships/image" Target="../media/image229.png"/><Relationship Id="rId10" Type="http://schemas.openxmlformats.org/officeDocument/2006/relationships/image" Target="../media/image225.png"/><Relationship Id="rId4" Type="http://schemas.openxmlformats.org/officeDocument/2006/relationships/image" Target="../media/image18.png"/><Relationship Id="rId9" Type="http://schemas.openxmlformats.org/officeDocument/2006/relationships/image" Target="../media/image224.png"/><Relationship Id="rId14" Type="http://schemas.openxmlformats.org/officeDocument/2006/relationships/image" Target="../media/image2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09.png"/><Relationship Id="rId3" Type="http://schemas.openxmlformats.org/officeDocument/2006/relationships/image" Target="../media/image10.png"/><Relationship Id="rId7" Type="http://schemas.openxmlformats.org/officeDocument/2006/relationships/image" Target="../media/image222.png"/><Relationship Id="rId12" Type="http://schemas.openxmlformats.org/officeDocument/2006/relationships/image" Target="../media/image234.png"/><Relationship Id="rId17" Type="http://schemas.openxmlformats.org/officeDocument/2006/relationships/image" Target="../media/image238.png"/><Relationship Id="rId2" Type="http://schemas.openxmlformats.org/officeDocument/2006/relationships/image" Target="../media/image9.png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11" Type="http://schemas.openxmlformats.org/officeDocument/2006/relationships/image" Target="../media/image233.png"/><Relationship Id="rId5" Type="http://schemas.openxmlformats.org/officeDocument/2006/relationships/image" Target="../media/image5.png"/><Relationship Id="rId15" Type="http://schemas.openxmlformats.org/officeDocument/2006/relationships/image" Target="../media/image236.png"/><Relationship Id="rId10" Type="http://schemas.openxmlformats.org/officeDocument/2006/relationships/image" Target="../media/image232.png"/><Relationship Id="rId4" Type="http://schemas.openxmlformats.org/officeDocument/2006/relationships/image" Target="../media/image18.png"/><Relationship Id="rId9" Type="http://schemas.openxmlformats.org/officeDocument/2006/relationships/image" Target="../media/image231.png"/><Relationship Id="rId14" Type="http://schemas.openxmlformats.org/officeDocument/2006/relationships/image" Target="../media/image2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10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9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5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18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0.png"/><Relationship Id="rId3" Type="http://schemas.openxmlformats.org/officeDocument/2006/relationships/image" Target="../media/image10.png"/><Relationship Id="rId21" Type="http://schemas.openxmlformats.org/officeDocument/2006/relationships/image" Target="../media/image63.png"/><Relationship Id="rId7" Type="http://schemas.openxmlformats.org/officeDocument/2006/relationships/image" Target="../media/image32.png"/><Relationship Id="rId12" Type="http://schemas.openxmlformats.org/officeDocument/2006/relationships/image" Target="../media/image55.png"/><Relationship Id="rId17" Type="http://schemas.openxmlformats.org/officeDocument/2006/relationships/image" Target="../media/image59.png"/><Relationship Id="rId2" Type="http://schemas.openxmlformats.org/officeDocument/2006/relationships/image" Target="../media/image9.png"/><Relationship Id="rId16" Type="http://schemas.openxmlformats.org/officeDocument/2006/relationships/image" Target="../media/image3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5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1.png"/><Relationship Id="rId4" Type="http://schemas.openxmlformats.org/officeDocument/2006/relationships/image" Target="../media/image18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10.png"/><Relationship Id="rId7" Type="http://schemas.openxmlformats.org/officeDocument/2006/relationships/image" Target="../media/image69.png"/><Relationship Id="rId12" Type="http://schemas.openxmlformats.org/officeDocument/2006/relationships/image" Target="../media/image5.png"/><Relationship Id="rId17" Type="http://schemas.openxmlformats.org/officeDocument/2006/relationships/image" Target="../media/image78.png"/><Relationship Id="rId2" Type="http://schemas.openxmlformats.org/officeDocument/2006/relationships/image" Target="../media/image9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19" Type="http://schemas.openxmlformats.org/officeDocument/2006/relationships/image" Target="../media/image80.png"/><Relationship Id="rId4" Type="http://schemas.openxmlformats.org/officeDocument/2006/relationships/image" Target="../media/image18.png"/><Relationship Id="rId9" Type="http://schemas.openxmlformats.org/officeDocument/2006/relationships/image" Target="../media/image71.png"/><Relationship Id="rId1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10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2" Type="http://schemas.openxmlformats.org/officeDocument/2006/relationships/image" Target="../media/image9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5" Type="http://schemas.openxmlformats.org/officeDocument/2006/relationships/image" Target="../media/image5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18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0.png"/><Relationship Id="rId7" Type="http://schemas.openxmlformats.org/officeDocument/2006/relationships/image" Target="../media/image10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5.png"/><Relationship Id="rId10" Type="http://schemas.openxmlformats.org/officeDocument/2006/relationships/image" Target="../media/image105.png"/><Relationship Id="rId4" Type="http://schemas.openxmlformats.org/officeDocument/2006/relationships/image" Target="../media/image18.png"/><Relationship Id="rId9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8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10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82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50996" y="647769"/>
            <a:ext cx="2708048" cy="1008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84331" y="4723934"/>
            <a:ext cx="5333505" cy="10205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3974" y="8475813"/>
            <a:ext cx="5114638" cy="13926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603848" y="578383"/>
            <a:ext cx="972810" cy="815358"/>
            <a:chOff x="16603848" y="578383"/>
            <a:chExt cx="972810" cy="8153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03848" y="578383"/>
              <a:ext cx="972810" cy="8153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69296" y="6178052"/>
            <a:ext cx="2920956" cy="3094364"/>
            <a:chOff x="14169296" y="6178052"/>
            <a:chExt cx="2920956" cy="30943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69296" y="6178052"/>
              <a:ext cx="2920956" cy="309436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19860" y="2458564"/>
            <a:ext cx="14260181" cy="34331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29810" y="9685814"/>
            <a:ext cx="5539952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508" y="158241"/>
            <a:ext cx="3176238" cy="10221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88774" y="1588643"/>
            <a:ext cx="14132343" cy="6748477"/>
            <a:chOff x="1988774" y="1588643"/>
            <a:chExt cx="14132343" cy="67484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8774" y="1588643"/>
              <a:ext cx="14132343" cy="6748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4738" y="1042284"/>
            <a:ext cx="2759124" cy="641147"/>
            <a:chOff x="1264738" y="1042284"/>
            <a:chExt cx="2759124" cy="6411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64738" y="1042284"/>
              <a:ext cx="2759124" cy="641147"/>
              <a:chOff x="1264738" y="1042284"/>
              <a:chExt cx="2759124" cy="64114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4738" y="1042284"/>
                <a:ext cx="2759124" cy="64114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8873" y="1134049"/>
              <a:ext cx="2778095" cy="57990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8910" y="7790490"/>
            <a:ext cx="14248648" cy="9828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46714" y="9685814"/>
            <a:ext cx="5315733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98288" y="1719279"/>
            <a:ext cx="11289138" cy="6278701"/>
            <a:chOff x="3498288" y="1719279"/>
            <a:chExt cx="11289138" cy="62787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8288" y="1719279"/>
              <a:ext cx="11289138" cy="62787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9508" y="158241"/>
            <a:ext cx="3176238" cy="10221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22502" y="1055707"/>
            <a:ext cx="2701360" cy="627725"/>
            <a:chOff x="1322502" y="1055707"/>
            <a:chExt cx="2701360" cy="6277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22502" y="1055707"/>
              <a:ext cx="2701360" cy="627725"/>
              <a:chOff x="1322502" y="1055707"/>
              <a:chExt cx="2701360" cy="62772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22502" y="1055707"/>
                <a:ext cx="2701360" cy="627725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2444" y="1134049"/>
              <a:ext cx="2758657" cy="57990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2535" y="7996141"/>
            <a:ext cx="15141771" cy="9828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46714" y="9685814"/>
            <a:ext cx="5306210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508" y="158241"/>
            <a:ext cx="3176238" cy="10221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2502" y="1055707"/>
            <a:ext cx="2701360" cy="627725"/>
            <a:chOff x="1322502" y="1055707"/>
            <a:chExt cx="2701360" cy="6277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2502" y="1055707"/>
              <a:ext cx="2701360" cy="6277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41946" y="1864946"/>
            <a:ext cx="11045481" cy="6133034"/>
            <a:chOff x="3741946" y="1864946"/>
            <a:chExt cx="11045481" cy="61330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41946" y="1864946"/>
              <a:ext cx="11045481" cy="61330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6730" y="1134049"/>
            <a:ext cx="2727552" cy="5799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52353" y="8008700"/>
            <a:ext cx="13063905" cy="9828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46714" y="9685814"/>
            <a:ext cx="5315733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508" y="158241"/>
            <a:ext cx="3176238" cy="10221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2502" y="1055707"/>
            <a:ext cx="2701360" cy="627725"/>
            <a:chOff x="1322502" y="1055707"/>
            <a:chExt cx="2701360" cy="6277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2502" y="1055707"/>
              <a:ext cx="2701360" cy="6277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3302" y="2178172"/>
            <a:ext cx="7119855" cy="5919771"/>
            <a:chOff x="1593302" y="2178172"/>
            <a:chExt cx="7119855" cy="59197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3302" y="2178172"/>
              <a:ext cx="7119855" cy="59197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40031" y="2207972"/>
            <a:ext cx="8146307" cy="5709767"/>
            <a:chOff x="8540031" y="2207972"/>
            <a:chExt cx="8146307" cy="57097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40031" y="2207972"/>
              <a:ext cx="8146307" cy="570976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368" y="1006417"/>
            <a:ext cx="2908819" cy="8246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46342" y="8206443"/>
            <a:ext cx="15971400" cy="5898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46714" y="9685814"/>
            <a:ext cx="5315733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508" y="158241"/>
            <a:ext cx="3176238" cy="10221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2502" y="1055707"/>
            <a:ext cx="2701360" cy="627725"/>
            <a:chOff x="1322502" y="1055707"/>
            <a:chExt cx="2701360" cy="6277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2502" y="1055707"/>
              <a:ext cx="2701360" cy="62772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5178" y="1134045"/>
            <a:ext cx="3483990" cy="5799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46288" y="2221852"/>
            <a:ext cx="6137880" cy="2609409"/>
            <a:chOff x="1646288" y="2221852"/>
            <a:chExt cx="6137880" cy="26094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6288" y="2221852"/>
              <a:ext cx="6137880" cy="260940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9530" y="3136271"/>
            <a:ext cx="5958171" cy="15970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0213" y="2374276"/>
            <a:ext cx="6792752" cy="9194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46288" y="5307451"/>
            <a:ext cx="6137880" cy="2609409"/>
            <a:chOff x="1646288" y="5307451"/>
            <a:chExt cx="6137880" cy="2609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6288" y="5307451"/>
              <a:ext cx="6137880" cy="26094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89038" y="2192380"/>
            <a:ext cx="3300248" cy="5695008"/>
            <a:chOff x="8689038" y="2192380"/>
            <a:chExt cx="3300248" cy="56950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89038" y="2192380"/>
              <a:ext cx="3300248" cy="56950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31482" y="4706015"/>
            <a:ext cx="421554" cy="412727"/>
            <a:chOff x="8031482" y="4706015"/>
            <a:chExt cx="421554" cy="4127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31482" y="4706015"/>
              <a:ext cx="421554" cy="41272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03873" y="6043000"/>
            <a:ext cx="5857457" cy="192888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4499" y="5376252"/>
            <a:ext cx="6909771" cy="9194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66535" y="3213896"/>
            <a:ext cx="4450887" cy="1316114"/>
            <a:chOff x="12466535" y="3213896"/>
            <a:chExt cx="4450887" cy="13161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466535" y="3213896"/>
              <a:ext cx="4450887" cy="1316114"/>
              <a:chOff x="12466535" y="3213896"/>
              <a:chExt cx="4450887" cy="131611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466535" y="3213896"/>
                <a:ext cx="4450887" cy="1316114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50474" y="3350048"/>
              <a:ext cx="4036781" cy="11200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53976" y="5805940"/>
            <a:ext cx="4450887" cy="1316114"/>
            <a:chOff x="12453976" y="5805940"/>
            <a:chExt cx="4450887" cy="131611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453976" y="5805940"/>
              <a:ext cx="4450887" cy="1316114"/>
              <a:chOff x="12453976" y="5805940"/>
              <a:chExt cx="4450887" cy="131611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453976" y="5805940"/>
                <a:ext cx="4450887" cy="1316114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14220" y="6077568"/>
              <a:ext cx="4064962" cy="87238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646714" y="9685814"/>
            <a:ext cx="5315733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9508" y="177289"/>
            <a:ext cx="2332905" cy="10221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4738" y="1042284"/>
            <a:ext cx="2759124" cy="641147"/>
            <a:chOff x="1264738" y="1042284"/>
            <a:chExt cx="2759124" cy="6411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4738" y="1042284"/>
              <a:ext cx="2759124" cy="6411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86008" y="1921713"/>
            <a:ext cx="11983943" cy="5807512"/>
            <a:chOff x="2886008" y="1921713"/>
            <a:chExt cx="11983943" cy="58075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6008" y="1921713"/>
              <a:ext cx="11983943" cy="580751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0721" y="1103674"/>
            <a:ext cx="3403810" cy="6123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42430" y="7967445"/>
            <a:ext cx="11787467" cy="102914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46714" y="9685814"/>
            <a:ext cx="5315733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9508" y="177289"/>
            <a:ext cx="2332905" cy="10221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4738" y="1042284"/>
            <a:ext cx="2759124" cy="641147"/>
            <a:chOff x="1264738" y="1042284"/>
            <a:chExt cx="2759124" cy="6411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4738" y="1042284"/>
              <a:ext cx="2759124" cy="64114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3569" y="1065582"/>
            <a:ext cx="3511362" cy="66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00894" y="2266004"/>
            <a:ext cx="6956143" cy="5728589"/>
            <a:chOff x="2600894" y="2266004"/>
            <a:chExt cx="6956143" cy="57285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00894" y="2266004"/>
              <a:ext cx="6956143" cy="57285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42344" y="4767807"/>
            <a:ext cx="421554" cy="412727"/>
            <a:chOff x="10142344" y="4767807"/>
            <a:chExt cx="421554" cy="4127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42344" y="4767807"/>
              <a:ext cx="421554" cy="4127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33933" y="2359280"/>
            <a:ext cx="4450887" cy="1316114"/>
            <a:chOff x="11233933" y="2359280"/>
            <a:chExt cx="4450887" cy="13161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233933" y="2359280"/>
              <a:ext cx="4450887" cy="1316114"/>
              <a:chOff x="11233933" y="2359280"/>
              <a:chExt cx="4450887" cy="131611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233933" y="2359280"/>
                <a:ext cx="4450887" cy="131611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34406" y="2520070"/>
              <a:ext cx="3990676" cy="10875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33933" y="4575821"/>
            <a:ext cx="4450887" cy="1316114"/>
            <a:chOff x="11233933" y="4575821"/>
            <a:chExt cx="4450887" cy="13161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33933" y="4575821"/>
              <a:ext cx="4450887" cy="131611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93277" y="4670410"/>
            <a:ext cx="3817524" cy="12601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233933" y="6585203"/>
            <a:ext cx="4450887" cy="1316114"/>
            <a:chOff x="11233933" y="6585203"/>
            <a:chExt cx="4450887" cy="131611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233933" y="6585203"/>
              <a:ext cx="4450887" cy="1316114"/>
              <a:chOff x="11233933" y="6585203"/>
              <a:chExt cx="4450887" cy="131611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233933" y="6585203"/>
                <a:ext cx="4450887" cy="1316114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28596" y="6772193"/>
              <a:ext cx="4019133" cy="103461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46714" y="9685814"/>
            <a:ext cx="5315733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2070" y="2191435"/>
            <a:ext cx="9119634" cy="5902844"/>
            <a:chOff x="1682070" y="2191435"/>
            <a:chExt cx="9119634" cy="59028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2070" y="2191435"/>
              <a:ext cx="9119634" cy="59028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9985" y="147765"/>
            <a:ext cx="1625486" cy="6904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4738" y="1042284"/>
            <a:ext cx="2759124" cy="641147"/>
            <a:chOff x="1264738" y="1042284"/>
            <a:chExt cx="2759124" cy="6411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4738" y="1042284"/>
              <a:ext cx="2759124" cy="6411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93541" y="4936494"/>
            <a:ext cx="421554" cy="412727"/>
            <a:chOff x="10993541" y="4936494"/>
            <a:chExt cx="421554" cy="4127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93541" y="4936494"/>
              <a:ext cx="421554" cy="4127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1188" y="1046534"/>
            <a:ext cx="3559314" cy="6885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26308" y="4536819"/>
            <a:ext cx="5985648" cy="131838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46714" y="9685814"/>
            <a:ext cx="5315733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9985" y="147765"/>
            <a:ext cx="1625486" cy="6904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4738" y="1042284"/>
            <a:ext cx="2759124" cy="641147"/>
            <a:chOff x="1264738" y="1042284"/>
            <a:chExt cx="2759124" cy="6411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4738" y="1042284"/>
              <a:ext cx="2759124" cy="6411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81383" y="1755215"/>
            <a:ext cx="8722948" cy="3387642"/>
            <a:chOff x="4781383" y="1755215"/>
            <a:chExt cx="8722948" cy="33876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1383" y="1755215"/>
              <a:ext cx="8722948" cy="338764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8807" y="1103677"/>
            <a:ext cx="2764190" cy="6123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238774" y="3759991"/>
            <a:ext cx="13211805" cy="66172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73651" y="6862272"/>
            <a:ext cx="421554" cy="412727"/>
            <a:chOff x="9173651" y="6862272"/>
            <a:chExt cx="421554" cy="4127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73651" y="6862272"/>
              <a:ext cx="421554" cy="41272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89400" y="6461112"/>
            <a:ext cx="6626343" cy="13205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46714" y="9685814"/>
            <a:ext cx="5315733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9985" y="147765"/>
            <a:ext cx="1625486" cy="6904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4738" y="1042284"/>
            <a:ext cx="2759124" cy="641147"/>
            <a:chOff x="1264738" y="1042284"/>
            <a:chExt cx="2759124" cy="6411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4738" y="1042284"/>
              <a:ext cx="2759124" cy="6411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61395" y="1517963"/>
            <a:ext cx="8962925" cy="7383565"/>
            <a:chOff x="4661395" y="1517963"/>
            <a:chExt cx="8962925" cy="73835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61395" y="1517963"/>
              <a:ext cx="8962925" cy="738356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0597" y="1103677"/>
            <a:ext cx="2971505" cy="6123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46714" y="9685814"/>
            <a:ext cx="5315733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87004" y="3058516"/>
            <a:ext cx="2666667" cy="14286"/>
            <a:chOff x="7187004" y="3058516"/>
            <a:chExt cx="266666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7004" y="3058516"/>
              <a:ext cx="2666667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71286" y="2409971"/>
            <a:ext cx="912800" cy="7226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48596" y="3208765"/>
            <a:ext cx="3509914" cy="9986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99665" y="3058513"/>
            <a:ext cx="2666667" cy="14286"/>
            <a:chOff x="10399665" y="3058513"/>
            <a:chExt cx="2666667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9665" y="3058513"/>
              <a:ext cx="2666667" cy="142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02553" y="2409971"/>
            <a:ext cx="914200" cy="7226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29432" y="3208765"/>
            <a:ext cx="3077400" cy="998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612326" y="3058513"/>
            <a:ext cx="2666667" cy="14286"/>
            <a:chOff x="13612326" y="3058513"/>
            <a:chExt cx="2666667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12326" y="3058513"/>
              <a:ext cx="2666667" cy="14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18906" y="2409971"/>
            <a:ext cx="912667" cy="7226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35794" y="3180194"/>
            <a:ext cx="3351400" cy="1017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7964" y="3748281"/>
            <a:ext cx="5817867" cy="220867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73718" y="3809445"/>
            <a:ext cx="2035067" cy="59853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10399" y="3813254"/>
            <a:ext cx="2933990" cy="87580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09594" y="3818947"/>
            <a:ext cx="2686105" cy="5985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80377" y="5784317"/>
            <a:ext cx="2666667" cy="14286"/>
            <a:chOff x="7280377" y="5784317"/>
            <a:chExt cx="2666667" cy="142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0377" y="5784317"/>
              <a:ext cx="2666667" cy="1428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188231" y="5135778"/>
            <a:ext cx="908752" cy="72265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20977" y="5931946"/>
            <a:ext cx="3099343" cy="9510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493038" y="5784315"/>
            <a:ext cx="2666667" cy="14286"/>
            <a:chOff x="10493038" y="5784315"/>
            <a:chExt cx="2666667" cy="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3038" y="5784315"/>
              <a:ext cx="2666667" cy="1428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97346" y="5135769"/>
            <a:ext cx="909943" cy="72265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90736" y="5982182"/>
            <a:ext cx="2958810" cy="9510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705699" y="5784315"/>
            <a:ext cx="2666667" cy="14286"/>
            <a:chOff x="13705699" y="5784315"/>
            <a:chExt cx="2666667" cy="142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05699" y="5784315"/>
              <a:ext cx="2666667" cy="1428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612165" y="5135769"/>
            <a:ext cx="913010" cy="72265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12739" y="5934563"/>
            <a:ext cx="3010733" cy="99866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738114" y="6488816"/>
            <a:ext cx="2321019" cy="87580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539333" y="9685814"/>
            <a:ext cx="5511381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9985" y="147765"/>
            <a:ext cx="1625486" cy="6904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4738" y="1042284"/>
            <a:ext cx="2759124" cy="641147"/>
            <a:chOff x="1264738" y="1042284"/>
            <a:chExt cx="2759124" cy="6411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4738" y="1042284"/>
              <a:ext cx="2759124" cy="6411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3216" y="2880952"/>
            <a:ext cx="9040252" cy="4518282"/>
            <a:chOff x="1393216" y="2880952"/>
            <a:chExt cx="9040252" cy="45182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3216" y="2880952"/>
              <a:ext cx="9040252" cy="451828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5359" y="1103677"/>
            <a:ext cx="3213705" cy="61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17246" y="5122438"/>
            <a:ext cx="421554" cy="412727"/>
            <a:chOff x="10717246" y="5122438"/>
            <a:chExt cx="421554" cy="4127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17246" y="5122438"/>
              <a:ext cx="421554" cy="41272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31328" y="4721287"/>
            <a:ext cx="5888705" cy="13204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56238" y="9685814"/>
            <a:ext cx="5277638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9985" y="147765"/>
            <a:ext cx="1625486" cy="6904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4738" y="1042284"/>
            <a:ext cx="2759124" cy="641147"/>
            <a:chOff x="1264738" y="1042284"/>
            <a:chExt cx="2759124" cy="6411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4738" y="1042284"/>
              <a:ext cx="2759124" cy="6411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26270" y="2155399"/>
            <a:ext cx="6255649" cy="6175857"/>
            <a:chOff x="2226270" y="2155399"/>
            <a:chExt cx="6255649" cy="6175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6270" y="2155399"/>
              <a:ext cx="6255649" cy="61758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6426" y="1056058"/>
            <a:ext cx="3657676" cy="66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67975" y="4936494"/>
            <a:ext cx="421554" cy="412727"/>
            <a:chOff x="9167975" y="4936494"/>
            <a:chExt cx="421554" cy="4127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67975" y="4936494"/>
              <a:ext cx="421554" cy="41272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58939" y="4416891"/>
            <a:ext cx="6753848" cy="13204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56238" y="9685814"/>
            <a:ext cx="5277638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9985" y="147765"/>
            <a:ext cx="1625486" cy="6904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39704" y="1517963"/>
            <a:ext cx="14308108" cy="7265711"/>
            <a:chOff x="1739704" y="1517963"/>
            <a:chExt cx="14308108" cy="72657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9704" y="1517963"/>
              <a:ext cx="14308108" cy="726571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56238" y="9685814"/>
            <a:ext cx="5268114" cy="6262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4738" y="1042284"/>
            <a:ext cx="2759124" cy="641147"/>
            <a:chOff x="1264738" y="1042284"/>
            <a:chExt cx="2759124" cy="6411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4738" y="1042284"/>
              <a:ext cx="2759124" cy="6411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59872" y="3187572"/>
            <a:ext cx="421554" cy="412727"/>
            <a:chOff x="10059872" y="3187572"/>
            <a:chExt cx="421554" cy="4127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59872" y="3187572"/>
              <a:ext cx="421554" cy="41272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1435" y="1046534"/>
            <a:ext cx="3464476" cy="7076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97570" y="2961720"/>
            <a:ext cx="7300762" cy="9470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9985" y="147765"/>
            <a:ext cx="1625486" cy="6904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4738" y="1042284"/>
            <a:ext cx="2759124" cy="641147"/>
            <a:chOff x="1264738" y="1042284"/>
            <a:chExt cx="2759124" cy="6411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4738" y="1042284"/>
              <a:ext cx="2759124" cy="6411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6743" y="2217250"/>
            <a:ext cx="9780590" cy="5442804"/>
            <a:chOff x="1126743" y="2217250"/>
            <a:chExt cx="9780590" cy="54428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6743" y="2217250"/>
              <a:ext cx="9780590" cy="544280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4045" y="1103677"/>
            <a:ext cx="3488848" cy="61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07333" y="4954149"/>
            <a:ext cx="421554" cy="412727"/>
            <a:chOff x="10907333" y="4954149"/>
            <a:chExt cx="421554" cy="4127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07333" y="4954149"/>
              <a:ext cx="421554" cy="4127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18259" y="4190616"/>
            <a:ext cx="2211064" cy="2342328"/>
            <a:chOff x="12318259" y="4190616"/>
            <a:chExt cx="2211064" cy="234232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18259" y="4190616"/>
              <a:ext cx="2211064" cy="23423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41964" y="2416343"/>
            <a:ext cx="3407573" cy="2932878"/>
            <a:chOff x="11941964" y="2416343"/>
            <a:chExt cx="3407573" cy="29328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41964" y="2416343"/>
              <a:ext cx="3407573" cy="293287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18281" y="7836989"/>
            <a:ext cx="10370200" cy="8216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51972" y="2599138"/>
            <a:ext cx="3445638" cy="132049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56238" y="9685814"/>
            <a:ext cx="5277638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9985" y="147765"/>
            <a:ext cx="1625486" cy="6904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4738" y="1042284"/>
            <a:ext cx="2759124" cy="641147"/>
            <a:chOff x="1264738" y="1042284"/>
            <a:chExt cx="2759124" cy="6411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4738" y="1042284"/>
              <a:ext cx="2759124" cy="6411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1473" y="2250475"/>
            <a:ext cx="9680271" cy="5407348"/>
            <a:chOff x="1101473" y="2250475"/>
            <a:chExt cx="9680271" cy="54073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1473" y="2250475"/>
              <a:ext cx="9680271" cy="540734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4407" y="1103677"/>
            <a:ext cx="3438714" cy="61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07333" y="4954149"/>
            <a:ext cx="421554" cy="412727"/>
            <a:chOff x="10907333" y="4954149"/>
            <a:chExt cx="421554" cy="4127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07333" y="4954149"/>
              <a:ext cx="421554" cy="4127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43377" y="4316204"/>
            <a:ext cx="2211064" cy="2342328"/>
            <a:chOff x="12343377" y="4316204"/>
            <a:chExt cx="2211064" cy="234232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43377" y="4316204"/>
              <a:ext cx="2211064" cy="23423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67081" y="2541931"/>
            <a:ext cx="3407573" cy="2932878"/>
            <a:chOff x="11967081" y="2541931"/>
            <a:chExt cx="3407573" cy="29328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67081" y="2541931"/>
              <a:ext cx="3407573" cy="293287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09832" y="2724726"/>
            <a:ext cx="3424562" cy="13204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65300" y="7836992"/>
            <a:ext cx="10323314" cy="82162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56238" y="9685814"/>
            <a:ext cx="5277638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9508" y="177291"/>
            <a:ext cx="1708019" cy="10220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14653" y="2317003"/>
            <a:ext cx="13180624" cy="1142857"/>
            <a:chOff x="2414653" y="2317003"/>
            <a:chExt cx="13180624" cy="11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4653" y="2317003"/>
              <a:ext cx="13180624" cy="11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47644" y="2626527"/>
            <a:ext cx="1785893" cy="523810"/>
            <a:chOff x="2647644" y="2626527"/>
            <a:chExt cx="1785893" cy="52381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7644" y="2626527"/>
              <a:ext cx="1785893" cy="52381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73666" y="2622746"/>
            <a:ext cx="1702952" cy="6373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14653" y="4408380"/>
            <a:ext cx="13180624" cy="1142857"/>
            <a:chOff x="2414653" y="4408380"/>
            <a:chExt cx="13180624" cy="11428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4653" y="4408380"/>
              <a:ext cx="13180624" cy="114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47644" y="4717904"/>
            <a:ext cx="1785893" cy="523810"/>
            <a:chOff x="2647644" y="4717904"/>
            <a:chExt cx="1785893" cy="5238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7644" y="4717904"/>
              <a:ext cx="1785893" cy="52381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91047" y="4714123"/>
            <a:ext cx="1698429" cy="6373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414653" y="6448437"/>
            <a:ext cx="13180624" cy="1142857"/>
            <a:chOff x="2414653" y="6448437"/>
            <a:chExt cx="13180624" cy="11428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4653" y="6448437"/>
              <a:ext cx="13180624" cy="1142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47644" y="6757961"/>
            <a:ext cx="1785893" cy="523810"/>
            <a:chOff x="2647644" y="6757961"/>
            <a:chExt cx="1785893" cy="5238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7644" y="6757961"/>
              <a:ext cx="1785893" cy="52381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03391" y="4692971"/>
            <a:ext cx="10300943" cy="66585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94619" y="6754180"/>
            <a:ext cx="1697238" cy="63734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03391" y="6746171"/>
            <a:ext cx="10516533" cy="66585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77802" y="2614737"/>
            <a:ext cx="9354924" cy="6658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56238" y="9685814"/>
            <a:ext cx="5277638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4916" y="593558"/>
            <a:ext cx="16662686" cy="8721181"/>
            <a:chOff x="654916" y="593558"/>
            <a:chExt cx="16662686" cy="8721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916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9508" y="177291"/>
            <a:ext cx="2543857" cy="10220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22611" y="1344812"/>
            <a:ext cx="13901899" cy="7596091"/>
            <a:chOff x="2022611" y="1344812"/>
            <a:chExt cx="13901899" cy="759609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022611" y="1344812"/>
              <a:ext cx="13901899" cy="7596091"/>
              <a:chOff x="2022611" y="1344812"/>
              <a:chExt cx="13901899" cy="759609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2022493" y="5195460"/>
                <a:ext cx="13902133" cy="28571"/>
                <a:chOff x="2022493" y="5195460"/>
                <a:chExt cx="13902133" cy="2857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022493" y="5195460"/>
                  <a:ext cx="13902133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4953324" y="5128571"/>
                <a:ext cx="7596076" cy="28571"/>
                <a:chOff x="4953324" y="5128571"/>
                <a:chExt cx="7596076" cy="28571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5400000">
                  <a:off x="4953324" y="5128571"/>
                  <a:ext cx="7596076" cy="285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2119388" y="1455742"/>
              <a:ext cx="13157433" cy="6506609"/>
              <a:chOff x="2119388" y="1455742"/>
              <a:chExt cx="13157433" cy="650660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1172" y="1359647"/>
                <a:ext cx="9643343" cy="623552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038902" y="1820996"/>
                <a:ext cx="6597000" cy="3362095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723872" y="1369171"/>
                <a:ext cx="2136914" cy="623552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885388" y="1829691"/>
                <a:ext cx="6509286" cy="2276371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2108228" y="5216420"/>
                <a:ext cx="15213590" cy="623552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232816" y="5861998"/>
                <a:ext cx="6554000" cy="1935057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723872" y="5216420"/>
                <a:ext cx="5162610" cy="623552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856379" y="5875922"/>
                <a:ext cx="6631124" cy="1950429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56238" y="9685814"/>
            <a:ext cx="5277638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86272" y="3862709"/>
            <a:ext cx="2282980" cy="1979705"/>
            <a:chOff x="13786272" y="3862709"/>
            <a:chExt cx="2282980" cy="19797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6272" y="3862709"/>
              <a:ext cx="2282980" cy="19797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33104" y="6260317"/>
            <a:ext cx="2282980" cy="1979705"/>
            <a:chOff x="1933104" y="6260317"/>
            <a:chExt cx="2282980" cy="19797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3104" y="6260317"/>
              <a:ext cx="2282980" cy="19797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40882" y="1421894"/>
            <a:ext cx="2282980" cy="1979705"/>
            <a:chOff x="1740882" y="1421894"/>
            <a:chExt cx="2282980" cy="19797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0882" y="1421894"/>
              <a:ext cx="2282980" cy="19797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23862" y="1631107"/>
            <a:ext cx="11068979" cy="1561281"/>
            <a:chOff x="4023862" y="1631107"/>
            <a:chExt cx="11068979" cy="15612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3862" y="1631107"/>
              <a:ext cx="11068979" cy="15612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82372" y="4071921"/>
            <a:ext cx="11068979" cy="1561281"/>
            <a:chOff x="2882372" y="4071921"/>
            <a:chExt cx="11068979" cy="15612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2372" y="4071921"/>
              <a:ext cx="11068979" cy="15612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16084" y="6469530"/>
            <a:ext cx="11068979" cy="1561281"/>
            <a:chOff x="4216084" y="6469530"/>
            <a:chExt cx="11068979" cy="15612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6084" y="6469530"/>
              <a:ext cx="11068979" cy="15612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46251" y="1466221"/>
            <a:ext cx="1038618" cy="649137"/>
            <a:chOff x="1946251" y="1466221"/>
            <a:chExt cx="1038618" cy="64913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240000">
              <a:off x="1946251" y="1466221"/>
              <a:ext cx="1038618" cy="6491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489801" y="5932546"/>
            <a:ext cx="1169586" cy="655542"/>
            <a:chOff x="2489801" y="5932546"/>
            <a:chExt cx="1169586" cy="65554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801" y="5932546"/>
              <a:ext cx="1169586" cy="6555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676106" y="4896128"/>
            <a:ext cx="579502" cy="502425"/>
            <a:chOff x="14676106" y="4896128"/>
            <a:chExt cx="579502" cy="50242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76106" y="4896128"/>
              <a:ext cx="579502" cy="50242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9508" y="177291"/>
            <a:ext cx="2543857" cy="102205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74566" y="1779357"/>
            <a:ext cx="10370324" cy="138170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33077" y="4394809"/>
            <a:ext cx="10519924" cy="103076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76312" y="6640637"/>
            <a:ext cx="10386705" cy="172706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56238" y="9685814"/>
            <a:ext cx="5277638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86272" y="3862709"/>
            <a:ext cx="2282980" cy="1979705"/>
            <a:chOff x="13786272" y="3862709"/>
            <a:chExt cx="2282980" cy="19797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6272" y="3862709"/>
              <a:ext cx="2282980" cy="19797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33104" y="6260317"/>
            <a:ext cx="2282980" cy="1979705"/>
            <a:chOff x="1933104" y="6260317"/>
            <a:chExt cx="2282980" cy="19797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3104" y="6260317"/>
              <a:ext cx="2282980" cy="19797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40882" y="1421894"/>
            <a:ext cx="2282980" cy="1979705"/>
            <a:chOff x="1740882" y="1421894"/>
            <a:chExt cx="2282980" cy="19797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0882" y="1421894"/>
              <a:ext cx="2282980" cy="19797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23862" y="1631107"/>
            <a:ext cx="11068979" cy="1561281"/>
            <a:chOff x="4023862" y="1631107"/>
            <a:chExt cx="11068979" cy="15612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3862" y="1631107"/>
              <a:ext cx="11068979" cy="15612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82372" y="4071921"/>
            <a:ext cx="11068979" cy="1561281"/>
            <a:chOff x="2882372" y="4071921"/>
            <a:chExt cx="11068979" cy="15612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2372" y="4071921"/>
              <a:ext cx="11068979" cy="15612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16084" y="6469530"/>
            <a:ext cx="11068979" cy="1561281"/>
            <a:chOff x="4216084" y="6469530"/>
            <a:chExt cx="11068979" cy="15612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6084" y="6469530"/>
              <a:ext cx="11068979" cy="15612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41258" y="1526656"/>
            <a:ext cx="1120323" cy="662067"/>
            <a:chOff x="2341258" y="1526656"/>
            <a:chExt cx="1120323" cy="6620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41258" y="1526656"/>
              <a:ext cx="1120323" cy="6620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885428" y="3643977"/>
            <a:ext cx="647798" cy="522130"/>
            <a:chOff x="14885428" y="3643977"/>
            <a:chExt cx="647798" cy="5221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85428" y="3643977"/>
              <a:ext cx="647798" cy="5221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94482" y="4082504"/>
            <a:ext cx="362155" cy="291900"/>
            <a:chOff x="15394482" y="4082504"/>
            <a:chExt cx="362155" cy="2919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94482" y="4082504"/>
              <a:ext cx="362155" cy="2919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24307" y="6109954"/>
            <a:ext cx="676507" cy="719151"/>
            <a:chOff x="1824307" y="6109954"/>
            <a:chExt cx="676507" cy="71915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24307" y="6109954"/>
              <a:ext cx="676507" cy="71915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162560" y="6619893"/>
            <a:ext cx="432750" cy="460028"/>
            <a:chOff x="2162560" y="6619893"/>
            <a:chExt cx="432750" cy="46002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62560" y="6619893"/>
              <a:ext cx="432750" cy="46002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9508" y="177291"/>
            <a:ext cx="2543857" cy="102205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99684" y="1953995"/>
            <a:ext cx="10379924" cy="103076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32715" y="4390871"/>
            <a:ext cx="10948571" cy="103076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37038" y="6792418"/>
            <a:ext cx="9959629" cy="103076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56238" y="9685814"/>
            <a:ext cx="5277638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4551" y="3094651"/>
            <a:ext cx="15509295" cy="36160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65762" y="9685814"/>
            <a:ext cx="5239543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070" y="3056461"/>
            <a:ext cx="4597641" cy="5041483"/>
            <a:chOff x="1448070" y="3056461"/>
            <a:chExt cx="4597641" cy="50414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8070" y="3056461"/>
              <a:ext cx="4597641" cy="50414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89490" y="3020243"/>
            <a:ext cx="1088770" cy="579307"/>
            <a:chOff x="3389490" y="3020243"/>
            <a:chExt cx="1088770" cy="5793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89490" y="3020243"/>
              <a:ext cx="1088770" cy="57930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74089" y="2858552"/>
            <a:ext cx="1350076" cy="7383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5390" y="6343287"/>
            <a:ext cx="4459429" cy="16877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5167" y="3550984"/>
            <a:ext cx="5418810" cy="666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09774" y="4077155"/>
            <a:ext cx="3277029" cy="2197099"/>
            <a:chOff x="2109774" y="4077155"/>
            <a:chExt cx="3277029" cy="21970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09774" y="4077155"/>
              <a:ext cx="3277029" cy="219709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21899" y="1156094"/>
            <a:ext cx="10666076" cy="180074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5168" y="129136"/>
            <a:ext cx="3631324" cy="6904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28127" y="3198532"/>
            <a:ext cx="1088770" cy="579307"/>
            <a:chOff x="8828127" y="3198532"/>
            <a:chExt cx="1088770" cy="5793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28127" y="3198532"/>
              <a:ext cx="1088770" cy="5793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62973" y="3092678"/>
            <a:ext cx="4669624" cy="5005265"/>
            <a:chOff x="6562973" y="3092678"/>
            <a:chExt cx="4669624" cy="50052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62973" y="3092678"/>
              <a:ext cx="4669624" cy="5005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66170" y="3056461"/>
            <a:ext cx="1088770" cy="579307"/>
            <a:chOff x="8566170" y="3056461"/>
            <a:chExt cx="1088770" cy="5793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66170" y="3056461"/>
              <a:ext cx="1088770" cy="5793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317316" y="4056874"/>
            <a:ext cx="3475483" cy="2278928"/>
            <a:chOff x="7317316" y="4056874"/>
            <a:chExt cx="3475483" cy="227892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17316" y="4056874"/>
              <a:ext cx="3475483" cy="227892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26131" y="2898340"/>
            <a:ext cx="1433514" cy="73303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05155" y="6496393"/>
            <a:ext cx="4516286" cy="168770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82298" y="3587202"/>
            <a:ext cx="5618790" cy="66600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743432" y="3106471"/>
            <a:ext cx="4589312" cy="4991472"/>
            <a:chOff x="11743432" y="3106471"/>
            <a:chExt cx="4589312" cy="499147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43432" y="3106471"/>
              <a:ext cx="4589312" cy="499147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695160" y="3069019"/>
            <a:ext cx="1088770" cy="579307"/>
            <a:chOff x="13695160" y="3069019"/>
            <a:chExt cx="1088770" cy="57930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95160" y="3069019"/>
              <a:ext cx="1088770" cy="5793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10379" y="4318597"/>
            <a:ext cx="3655416" cy="2303292"/>
            <a:chOff x="12210379" y="4318597"/>
            <a:chExt cx="3655416" cy="230329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10379" y="4318597"/>
              <a:ext cx="3655416" cy="230329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74645" y="2910343"/>
            <a:ext cx="1374943" cy="74256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774966" y="3854385"/>
            <a:ext cx="5447381" cy="66600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852602" y="6647609"/>
            <a:ext cx="4521105" cy="159239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548857" y="9685814"/>
            <a:ext cx="5473286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52905" y="3180393"/>
            <a:ext cx="4589312" cy="5041483"/>
            <a:chOff x="6752905" y="3180393"/>
            <a:chExt cx="4589312" cy="50414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2905" y="3180393"/>
              <a:ext cx="4589312" cy="50414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03176" y="3144175"/>
            <a:ext cx="1088770" cy="579307"/>
            <a:chOff x="8503176" y="3144175"/>
            <a:chExt cx="1088770" cy="5793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3176" y="3144175"/>
              <a:ext cx="1088770" cy="57930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56708" y="2986055"/>
            <a:ext cx="1433752" cy="7330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51344" y="3750018"/>
            <a:ext cx="4552019" cy="666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733908" y="3180393"/>
            <a:ext cx="4589312" cy="5041483"/>
            <a:chOff x="11733908" y="3180393"/>
            <a:chExt cx="4589312" cy="50414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3908" y="3180393"/>
              <a:ext cx="4589312" cy="50414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84178" y="3144175"/>
            <a:ext cx="1088770" cy="579307"/>
            <a:chOff x="13484178" y="3144175"/>
            <a:chExt cx="1088770" cy="5793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84178" y="3144175"/>
              <a:ext cx="1088770" cy="5793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76136" y="4267142"/>
            <a:ext cx="2054633" cy="1265311"/>
            <a:chOff x="7176136" y="4267142"/>
            <a:chExt cx="2054633" cy="12653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76136" y="4267142"/>
              <a:ext cx="2054633" cy="12653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20244" y="5029827"/>
            <a:ext cx="3246619" cy="1333947"/>
            <a:chOff x="8020244" y="5029827"/>
            <a:chExt cx="3246619" cy="133394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20244" y="5029827"/>
              <a:ext cx="3246619" cy="13339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50108" y="4267142"/>
            <a:ext cx="3481558" cy="2268489"/>
            <a:chOff x="12250108" y="4267142"/>
            <a:chExt cx="3481558" cy="226848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50108" y="4267142"/>
              <a:ext cx="3481558" cy="226848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35806" y="2986055"/>
            <a:ext cx="1439467" cy="73303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33785" y="3750018"/>
            <a:ext cx="5060171" cy="66600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21899" y="1134536"/>
            <a:ext cx="10685124" cy="180074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85168" y="129136"/>
            <a:ext cx="3631324" cy="6904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57514" y="6500871"/>
            <a:ext cx="4691267" cy="168830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899850" y="6533153"/>
            <a:ext cx="5411371" cy="16915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91468" y="3198502"/>
            <a:ext cx="4589312" cy="5041483"/>
            <a:chOff x="1691468" y="3198502"/>
            <a:chExt cx="4589312" cy="504148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1468" y="3198502"/>
              <a:ext cx="4589312" cy="50414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441739" y="3162284"/>
            <a:ext cx="1088770" cy="579307"/>
            <a:chOff x="3441739" y="3162284"/>
            <a:chExt cx="1088770" cy="57930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41739" y="3162284"/>
              <a:ext cx="1088770" cy="5793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134550" y="4372656"/>
            <a:ext cx="3803620" cy="3624639"/>
            <a:chOff x="2134550" y="4372656"/>
            <a:chExt cx="3803620" cy="362463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34550" y="4372656"/>
              <a:ext cx="3803620" cy="3624639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210033" y="3004164"/>
            <a:ext cx="1418038" cy="73303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32526" y="3768127"/>
            <a:ext cx="5318962" cy="66600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548857" y="9685814"/>
            <a:ext cx="5473286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168794" y="-2167574"/>
            <a:ext cx="24296771" cy="143578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5168" y="129136"/>
            <a:ext cx="3631324" cy="6904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48857" y="9685814"/>
            <a:ext cx="5473286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4221" y="138241"/>
            <a:ext cx="3186914" cy="6904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98230" y="6902062"/>
            <a:ext cx="10707054" cy="1195881"/>
            <a:chOff x="3398230" y="6902062"/>
            <a:chExt cx="10707054" cy="119588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398230" y="6902062"/>
              <a:ext cx="10707054" cy="1195881"/>
              <a:chOff x="3398230" y="6902062"/>
              <a:chExt cx="10707054" cy="1195881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398230" y="6902062"/>
                <a:ext cx="8244162" cy="1195881"/>
                <a:chOff x="3398230" y="6902062"/>
                <a:chExt cx="8244162" cy="119588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398230" y="6902062"/>
                  <a:ext cx="8244162" cy="1195881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1642392" y="6902062"/>
                <a:ext cx="2462891" cy="1195881"/>
                <a:chOff x="11642392" y="6902062"/>
                <a:chExt cx="2462891" cy="119588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1642392" y="6902062"/>
                  <a:ext cx="2462891" cy="119588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84112" y="6624348"/>
                <a:ext cx="2960010" cy="1922981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627373" y="6984829"/>
                <a:ext cx="1693667" cy="1167952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097001" y="7301252"/>
                <a:ext cx="1218914" cy="1046943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66232" y="7297539"/>
              <a:ext cx="1173667" cy="9819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21576" y="1547483"/>
            <a:ext cx="7013729" cy="4673096"/>
            <a:chOff x="8921576" y="1547483"/>
            <a:chExt cx="7013729" cy="46730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21576" y="1547483"/>
              <a:ext cx="7013729" cy="467309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2791" y="2355998"/>
            <a:ext cx="3934076" cy="21687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0753" y="4295919"/>
            <a:ext cx="3717229" cy="173400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81136" y="3059270"/>
            <a:ext cx="3969857" cy="12942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18447" y="4643826"/>
            <a:ext cx="4478067" cy="12942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61093" y="1621379"/>
            <a:ext cx="3735238" cy="108642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945694" y="1634540"/>
            <a:ext cx="1538848" cy="91250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539333" y="9685814"/>
            <a:ext cx="5511381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9508" y="177289"/>
            <a:ext cx="3176238" cy="10221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55890" y="-1416000"/>
            <a:ext cx="1327193" cy="8646879"/>
            <a:chOff x="5955890" y="-1416000"/>
            <a:chExt cx="1327193" cy="86468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955890" y="-1416000"/>
              <a:ext cx="1327193" cy="86468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55614" y="74278"/>
            <a:ext cx="1327193" cy="8646879"/>
            <a:chOff x="5955614" y="74278"/>
            <a:chExt cx="1327193" cy="86468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5955614" y="74278"/>
              <a:ext cx="1327193" cy="86468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55614" y="1564557"/>
            <a:ext cx="1327193" cy="8646879"/>
            <a:chOff x="5955614" y="1564557"/>
            <a:chExt cx="1327193" cy="86468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955614" y="1564557"/>
              <a:ext cx="1327193" cy="86468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55614" y="3054836"/>
            <a:ext cx="1327193" cy="8646879"/>
            <a:chOff x="5955614" y="3054836"/>
            <a:chExt cx="1327193" cy="86468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5955614" y="3054836"/>
              <a:ext cx="1327193" cy="86468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05696" y="4833369"/>
            <a:ext cx="4556804" cy="644277"/>
            <a:chOff x="9005696" y="4833369"/>
            <a:chExt cx="4556804" cy="6442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9005696" y="4833369"/>
              <a:ext cx="4556804" cy="6442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59671" y="3259754"/>
            <a:ext cx="3830272" cy="3830272"/>
            <a:chOff x="12159671" y="3259754"/>
            <a:chExt cx="3830272" cy="383027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59671" y="3259754"/>
              <a:ext cx="3830272" cy="38302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13316" y="4599824"/>
            <a:ext cx="922981" cy="922981"/>
            <a:chOff x="13613316" y="4599824"/>
            <a:chExt cx="922981" cy="92298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13316" y="4599824"/>
              <a:ext cx="922981" cy="92298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08838" y="2528320"/>
            <a:ext cx="777248" cy="777248"/>
            <a:chOff x="9708838" y="2528320"/>
            <a:chExt cx="777248" cy="7772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08838" y="2528320"/>
              <a:ext cx="777248" cy="7772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08838" y="6989652"/>
            <a:ext cx="777248" cy="777248"/>
            <a:chOff x="9708838" y="6989652"/>
            <a:chExt cx="777248" cy="77724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08838" y="6989652"/>
              <a:ext cx="777248" cy="77724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08838" y="5502541"/>
            <a:ext cx="777248" cy="777248"/>
            <a:chOff x="9708838" y="5502541"/>
            <a:chExt cx="777248" cy="77724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08838" y="5502541"/>
              <a:ext cx="777248" cy="77724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08838" y="4015431"/>
            <a:ext cx="777248" cy="777248"/>
            <a:chOff x="9708838" y="4015431"/>
            <a:chExt cx="777248" cy="77724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08838" y="4015431"/>
              <a:ext cx="777248" cy="77724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973176" y="4388682"/>
            <a:ext cx="602367" cy="18071"/>
            <a:chOff x="10973176" y="4388682"/>
            <a:chExt cx="602367" cy="1807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73176" y="4388682"/>
              <a:ext cx="602367" cy="180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967215" y="5878961"/>
            <a:ext cx="602367" cy="18071"/>
            <a:chOff x="10967215" y="5878961"/>
            <a:chExt cx="602367" cy="1807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67215" y="5878961"/>
              <a:ext cx="602367" cy="180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75543" y="5146763"/>
            <a:ext cx="582936" cy="17488"/>
            <a:chOff x="11575543" y="5146763"/>
            <a:chExt cx="582936" cy="1748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75543" y="5146763"/>
              <a:ext cx="582936" cy="17488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12187" y="2546772"/>
            <a:ext cx="2079219" cy="144320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64207" y="3949590"/>
            <a:ext cx="1219676" cy="82490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365739" y="5605419"/>
            <a:ext cx="3433457" cy="71497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851288" y="2834572"/>
            <a:ext cx="145734" cy="145734"/>
            <a:chOff x="10851288" y="2834572"/>
            <a:chExt cx="145734" cy="14573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51288" y="2834572"/>
              <a:ext cx="145734" cy="14573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851288" y="4324851"/>
            <a:ext cx="145734" cy="145734"/>
            <a:chOff x="10851288" y="4324851"/>
            <a:chExt cx="145734" cy="14573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51288" y="4324851"/>
              <a:ext cx="145734" cy="14573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851288" y="5815130"/>
            <a:ext cx="145734" cy="145734"/>
            <a:chOff x="10851288" y="5815130"/>
            <a:chExt cx="145734" cy="14573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51288" y="5815130"/>
              <a:ext cx="145734" cy="14573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851288" y="7305408"/>
            <a:ext cx="145734" cy="145734"/>
            <a:chOff x="10851288" y="7305408"/>
            <a:chExt cx="145734" cy="14573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51288" y="7305408"/>
              <a:ext cx="145734" cy="145734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639869" y="5489473"/>
            <a:ext cx="2412571" cy="973381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702663" y="3999194"/>
            <a:ext cx="2081429" cy="973381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649392" y="7019417"/>
            <a:ext cx="1767190" cy="1443238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539333" y="9685814"/>
            <a:ext cx="5511381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0706" y="5268446"/>
            <a:ext cx="18300654" cy="5172736"/>
            <a:chOff x="-150706" y="5268446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0706" y="5268446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2564" y="1636064"/>
            <a:ext cx="10027746" cy="6636170"/>
            <a:chOff x="6302564" y="1636064"/>
            <a:chExt cx="10027746" cy="66361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2564" y="1636064"/>
              <a:ext cx="10027746" cy="66361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65009" y="5012245"/>
            <a:ext cx="1337551" cy="14286"/>
            <a:chOff x="4965009" y="5012245"/>
            <a:chExt cx="1337551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5009" y="5012245"/>
              <a:ext cx="1337551" cy="142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508" y="158241"/>
            <a:ext cx="3176238" cy="10221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46967" y="4394858"/>
            <a:ext cx="4172892" cy="1233911"/>
            <a:chOff x="1246967" y="4394858"/>
            <a:chExt cx="4172892" cy="123391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46967" y="4394858"/>
              <a:ext cx="4172892" cy="1233911"/>
              <a:chOff x="1246967" y="4394858"/>
              <a:chExt cx="4172892" cy="123391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46967" y="4394858"/>
                <a:ext cx="4172892" cy="123391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4033" y="4640995"/>
              <a:ext cx="3867324" cy="83875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39333" y="9685814"/>
            <a:ext cx="5511381" cy="6262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C2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6632" y="593558"/>
            <a:ext cx="16662686" cy="8721181"/>
            <a:chOff x="836632" y="593558"/>
            <a:chExt cx="16662686" cy="8721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632" y="593558"/>
              <a:ext cx="16662686" cy="8721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23219" y="8097943"/>
            <a:ext cx="1988764" cy="1938106"/>
            <a:chOff x="16323219" y="8097943"/>
            <a:chExt cx="1988764" cy="19381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23219" y="8097943"/>
              <a:ext cx="1988764" cy="19381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18457" y="606536"/>
            <a:ext cx="972810" cy="815358"/>
            <a:chOff x="16418457" y="606536"/>
            <a:chExt cx="972810" cy="8153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18457" y="606536"/>
              <a:ext cx="972810" cy="8153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508" y="158241"/>
            <a:ext cx="3176238" cy="10221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53747" y="4272511"/>
            <a:ext cx="316802" cy="310168"/>
            <a:chOff x="8953747" y="4272511"/>
            <a:chExt cx="316802" cy="3101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3747" y="4272511"/>
              <a:ext cx="316802" cy="3101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15196" y="3112867"/>
            <a:ext cx="3510091" cy="748465"/>
            <a:chOff x="11415196" y="3112867"/>
            <a:chExt cx="3510091" cy="7484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15196" y="3112867"/>
              <a:ext cx="3510091" cy="7484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15196" y="5687436"/>
            <a:ext cx="3557315" cy="755861"/>
            <a:chOff x="11415196" y="5687436"/>
            <a:chExt cx="3557315" cy="7558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15196" y="5687436"/>
              <a:ext cx="3557315" cy="755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68158" y="-1108097"/>
            <a:ext cx="944866" cy="6982978"/>
            <a:chOff x="4668158" y="-1108097"/>
            <a:chExt cx="944866" cy="69829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668158" y="-1108097"/>
              <a:ext cx="944866" cy="69829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68158" y="2976634"/>
            <a:ext cx="944866" cy="6982978"/>
            <a:chOff x="4668158" y="2976634"/>
            <a:chExt cx="944866" cy="69829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4668158" y="2976634"/>
              <a:ext cx="944866" cy="69829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61119" y="4417591"/>
            <a:ext cx="5958945" cy="20009"/>
            <a:chOff x="2161119" y="4417591"/>
            <a:chExt cx="5958945" cy="200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1119" y="4417591"/>
              <a:ext cx="5958945" cy="2000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0910" y="2309007"/>
            <a:ext cx="5296415" cy="8275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41358" y="2907396"/>
            <a:ext cx="6376829" cy="14086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50910" y="4754502"/>
            <a:ext cx="2459082" cy="8275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41358" y="5525385"/>
            <a:ext cx="6338771" cy="10598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697808" y="-1106260"/>
            <a:ext cx="944866" cy="6982978"/>
            <a:chOff x="12697808" y="-1106260"/>
            <a:chExt cx="944866" cy="698297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2697808" y="-1106260"/>
              <a:ext cx="944866" cy="69829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697808" y="2978471"/>
            <a:ext cx="944866" cy="6982978"/>
            <a:chOff x="12697808" y="2978471"/>
            <a:chExt cx="944866" cy="698297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12697808" y="2978471"/>
              <a:ext cx="944866" cy="69829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90769" y="4419428"/>
            <a:ext cx="5958945" cy="20009"/>
            <a:chOff x="10190769" y="4419428"/>
            <a:chExt cx="5958945" cy="2000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90769" y="4419428"/>
              <a:ext cx="5958945" cy="2000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80588" y="2310873"/>
            <a:ext cx="5295170" cy="82747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80588" y="4756368"/>
            <a:ext cx="2458513" cy="82747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98007" y="7492906"/>
            <a:ext cx="7769619" cy="112652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539333" y="9685814"/>
            <a:ext cx="5511381" cy="6262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</cp:revision>
  <dcterms:created xsi:type="dcterms:W3CDTF">2024-05-17T08:33:29Z</dcterms:created>
  <dcterms:modified xsi:type="dcterms:W3CDTF">2024-05-17T00:22:59Z</dcterms:modified>
</cp:coreProperties>
</file>